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34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7" autoAdjust="0"/>
    <p:restoredTop sz="94660"/>
  </p:normalViewPr>
  <p:slideViewPr>
    <p:cSldViewPr>
      <p:cViewPr varScale="1">
        <p:scale>
          <a:sx n="75" d="100"/>
          <a:sy n="75" d="100"/>
        </p:scale>
        <p:origin x="76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3768-984B-4396-8575-03050F119638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A0C3-436E-476E-8104-9FADC7779B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stryimages.org/images/768x512/1234075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estryimages.org/images/768x512/1236167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stryimages.org/images/768x512/0013110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estryimages.org/images/768x512/123107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forestryimages.org/images/768x512/143507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restryimages.org/images/768x512/1231153.jpg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forestryimages.org/images/768x512/1231168.jpg" TargetMode="Externa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077 </a:t>
            </a:r>
            <a:r>
              <a:rPr lang="en-US" dirty="0" smtClean="0"/>
              <a:t>Lacewing </a:t>
            </a:r>
            <a:r>
              <a:rPr lang="en-US" dirty="0"/>
              <a:t>larva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429000"/>
            <a:ext cx="355542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510222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9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086 </a:t>
            </a:r>
            <a:r>
              <a:rPr lang="en-US" dirty="0" smtClean="0"/>
              <a:t>Mayfly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Ephemeroptera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Vestigial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 descr="Mayf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09109"/>
            <a:ext cx="43624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/>
          <a:stretch>
            <a:fillRect/>
          </a:stretch>
        </p:blipFill>
        <p:spPr bwMode="auto">
          <a:xfrm>
            <a:off x="4743449" y="3643745"/>
            <a:ext cx="4162425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81661" y="3200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glass vial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087 </a:t>
            </a:r>
            <a:r>
              <a:rPr lang="en-US" dirty="0" err="1" smtClean="0"/>
              <a:t>Mealybug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600075"/>
            <a:ext cx="38100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7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088 </a:t>
            </a:r>
            <a:r>
              <a:rPr lang="en-US" dirty="0" smtClean="0"/>
              <a:t>Metallic wood boring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52316"/>
            <a:ext cx="3429000" cy="238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23905"/>
            <a:ext cx="370446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67008"/>
            <a:ext cx="1804987" cy="275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9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089 </a:t>
            </a:r>
            <a:r>
              <a:rPr lang="en-US" dirty="0" smtClean="0"/>
              <a:t>Milkweed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657600"/>
            <a:ext cx="48069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9338"/>
            <a:ext cx="3429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5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090 Millipede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/>
          <a:lstStyle/>
          <a:p>
            <a:r>
              <a:rPr lang="en-US" dirty="0" smtClean="0"/>
              <a:t>Non-insect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502920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1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091 </a:t>
            </a:r>
            <a:r>
              <a:rPr lang="en-US" dirty="0" smtClean="0"/>
              <a:t>Minute </a:t>
            </a:r>
            <a:r>
              <a:rPr lang="en-US" dirty="0"/>
              <a:t>pirate 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21526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97586"/>
            <a:ext cx="4657725" cy="351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6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092 </a:t>
            </a:r>
            <a:r>
              <a:rPr lang="en-US" dirty="0" smtClean="0"/>
              <a:t>Mole </a:t>
            </a:r>
            <a:r>
              <a:rPr lang="en-US" dirty="0"/>
              <a:t>cricket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Orthoptera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4503738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le crickets, Gryllotalpidae: N/A N/A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58347"/>
            <a:ext cx="32924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093 </a:t>
            </a:r>
            <a:r>
              <a:rPr lang="en-US" dirty="0" smtClean="0"/>
              <a:t>Monarch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402137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82" y="3362325"/>
            <a:ext cx="3929063" cy="30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7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094 </a:t>
            </a:r>
            <a:r>
              <a:rPr lang="en-US" dirty="0" smtClean="0"/>
              <a:t>Mosquito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57200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3444080"/>
            <a:ext cx="4191000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095 </a:t>
            </a:r>
            <a:r>
              <a:rPr lang="en-US" dirty="0" smtClean="0"/>
              <a:t>Mud-dauber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9" y="3581400"/>
            <a:ext cx="4040188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3581400"/>
            <a:ext cx="4362450" cy="29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078 </a:t>
            </a:r>
            <a:r>
              <a:rPr lang="en-US" dirty="0" smtClean="0"/>
              <a:t>Ladybird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Coleoptera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261461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581400"/>
            <a:ext cx="46482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44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096 Oriental cockroach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02561"/>
            <a:ext cx="7125112" cy="2078839"/>
          </a:xfrm>
        </p:spPr>
        <p:txBody>
          <a:bodyPr/>
          <a:lstStyle/>
          <a:p>
            <a:r>
              <a:rPr lang="en-US" dirty="0" err="1" smtClean="0"/>
              <a:t>Blattodea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 descr="oriental cockroach, Blattidae: Blatta orientalis Linnaeu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rienr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95255"/>
            <a:ext cx="4116387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097 </a:t>
            </a:r>
            <a:r>
              <a:rPr lang="en-US" dirty="0" smtClean="0"/>
              <a:t>Painted </a:t>
            </a:r>
            <a:r>
              <a:rPr lang="en-US" dirty="0"/>
              <a:t>lady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942594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209925" cy="300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6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098 </a:t>
            </a:r>
            <a:r>
              <a:rPr lang="en-US" dirty="0" smtClean="0"/>
              <a:t>Paper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6034"/>
            <a:ext cx="3276600" cy="29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86" y="3656034"/>
            <a:ext cx="4363693" cy="295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2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099 </a:t>
            </a:r>
            <a:r>
              <a:rPr lang="en-US" dirty="0" err="1" smtClean="0"/>
              <a:t>Pillbug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125112" cy="16216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374967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200400"/>
            <a:ext cx="3810000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</a:t>
            </a:r>
            <a:r>
              <a:rPr lang="en-US" dirty="0" smtClean="0"/>
              <a:t>Praying </a:t>
            </a:r>
            <a:r>
              <a:rPr lang="en-US" dirty="0"/>
              <a:t>mantis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Mantodea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 descr="mantid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5720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rolmant"/>
          <p:cNvPicPr>
            <a:picLocks noChangeAspect="1" noChangeArrowheads="1"/>
          </p:cNvPicPr>
          <p:nvPr/>
        </p:nvPicPr>
        <p:blipFill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9624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101 Predaceous diving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657600"/>
            <a:ext cx="355627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45007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3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102 </a:t>
            </a:r>
            <a:r>
              <a:rPr lang="en-US" dirty="0" smtClean="0"/>
              <a:t>Red </a:t>
            </a:r>
            <a:r>
              <a:rPr lang="en-US" dirty="0"/>
              <a:t>admiral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505200"/>
            <a:ext cx="4390433" cy="308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87" y="1828800"/>
            <a:ext cx="4163934" cy="277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3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103 </a:t>
            </a:r>
            <a:r>
              <a:rPr lang="en-US" dirty="0" smtClean="0"/>
              <a:t>Red </a:t>
            </a:r>
            <a:r>
              <a:rPr lang="en-US" dirty="0"/>
              <a:t>flour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02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" y="3285682"/>
            <a:ext cx="4686300" cy="309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104 </a:t>
            </a:r>
            <a:r>
              <a:rPr lang="en-US" dirty="0" smtClean="0"/>
              <a:t>Red </a:t>
            </a:r>
            <a:r>
              <a:rPr lang="en-US" dirty="0"/>
              <a:t>harvester 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231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 descr="Harvester A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2" y="3240032"/>
            <a:ext cx="3795712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" y="3810000"/>
            <a:ext cx="3733800" cy="26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105 </a:t>
            </a:r>
            <a:r>
              <a:rPr lang="en-US" dirty="0" smtClean="0"/>
              <a:t>Red </a:t>
            </a:r>
            <a:r>
              <a:rPr lang="en-US" dirty="0"/>
              <a:t>imported fire 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70422"/>
            <a:ext cx="3751779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36985"/>
            <a:ext cx="28575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8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079 </a:t>
            </a:r>
            <a:r>
              <a:rPr lang="en-US" dirty="0" smtClean="0"/>
              <a:t>Ladybird </a:t>
            </a:r>
            <a:r>
              <a:rPr lang="en-US" dirty="0"/>
              <a:t>beetle larva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943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267200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106 </a:t>
            </a:r>
            <a:r>
              <a:rPr lang="en-US" dirty="0" smtClean="0"/>
              <a:t>Rice Weevil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2852737" cy="414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685174" cy="295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107 </a:t>
            </a:r>
            <a:r>
              <a:rPr lang="en-US" dirty="0" smtClean="0"/>
              <a:t>Robber </a:t>
            </a:r>
            <a:r>
              <a:rPr lang="en-US" dirty="0"/>
              <a:t>fly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592513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3345151"/>
            <a:ext cx="47244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108 </a:t>
            </a:r>
            <a:r>
              <a:rPr lang="en-US" dirty="0" smtClean="0"/>
              <a:t>Rove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90925"/>
            <a:ext cx="4572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rove beetle, Staphylinidae: Nudobius lentus Gravenhor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5287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109 </a:t>
            </a:r>
            <a:r>
              <a:rPr lang="en-US" dirty="0" err="1"/>
              <a:t>S</a:t>
            </a:r>
            <a:r>
              <a:rPr lang="en-US" dirty="0" err="1" smtClean="0"/>
              <a:t>awtoothed</a:t>
            </a:r>
            <a:r>
              <a:rPr lang="en-US" dirty="0" smtClean="0"/>
              <a:t> </a:t>
            </a:r>
            <a:r>
              <a:rPr lang="en-US" dirty="0"/>
              <a:t>grain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057400"/>
            <a:ext cx="222925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953000" y="3352800"/>
            <a:ext cx="1981200" cy="538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4200" y="3244631"/>
            <a:ext cx="1981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 Jagged Edged Thorax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46863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3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110 </a:t>
            </a:r>
            <a:r>
              <a:rPr lang="en-US" dirty="0" smtClean="0"/>
              <a:t>Scorpion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16839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on-insect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4233862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9147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111 </a:t>
            </a:r>
            <a:r>
              <a:rPr lang="en-US" dirty="0" err="1" smtClean="0"/>
              <a:t>Scorpionfly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Mecoptera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28" y="1295400"/>
            <a:ext cx="3333751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3533775" cy="232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4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112 </a:t>
            </a:r>
            <a:r>
              <a:rPr lang="en-US" dirty="0" smtClean="0"/>
              <a:t>Silverfish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Thysanura</a:t>
            </a:r>
            <a:r>
              <a:rPr lang="en-US" dirty="0" smtClean="0"/>
              <a:t> 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 descr="flsil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2854"/>
            <a:ext cx="3933825" cy="31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315"/>
            <a:ext cx="4581525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113 </a:t>
            </a:r>
            <a:r>
              <a:rPr lang="en-US" dirty="0" smtClean="0"/>
              <a:t>Skipper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  <a:p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42862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67000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6172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the Large Eyes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114 </a:t>
            </a:r>
            <a:r>
              <a:rPr lang="en-US" dirty="0" err="1" smtClean="0"/>
              <a:t>Snakefly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5720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0" y="1600200"/>
            <a:ext cx="418169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1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115 Soft </a:t>
            </a:r>
            <a:r>
              <a:rPr lang="en-US" dirty="0"/>
              <a:t>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4856162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080 </a:t>
            </a:r>
            <a:r>
              <a:rPr lang="en-US" dirty="0" smtClean="0"/>
              <a:t>Leaf-footed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8862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600450"/>
            <a:ext cx="3179762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4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116 </a:t>
            </a:r>
            <a:r>
              <a:rPr lang="en-US" dirty="0" smtClean="0"/>
              <a:t>Soldier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067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3408426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5638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Orange Thorax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9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117 </a:t>
            </a:r>
            <a:r>
              <a:rPr lang="en-US" dirty="0" smtClean="0"/>
              <a:t>Southwestern </a:t>
            </a:r>
            <a:r>
              <a:rPr lang="en-US" dirty="0"/>
              <a:t>corn borer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P</a:t>
            </a:r>
            <a:r>
              <a:rPr lang="en-US" dirty="0" smtClean="0"/>
              <a:t>est</a:t>
            </a:r>
            <a:endParaRPr lang="en-US" dirty="0"/>
          </a:p>
        </p:txBody>
      </p:sp>
      <p:pic>
        <p:nvPicPr>
          <p:cNvPr id="4" name="Picture 3" descr="southwestern corn borer mo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0580"/>
            <a:ext cx="30114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14" y="1600200"/>
            <a:ext cx="316839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70880"/>
            <a:ext cx="3048001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118 </a:t>
            </a:r>
            <a:r>
              <a:rPr lang="en-US" dirty="0" smtClean="0"/>
              <a:t>Sphinx </a:t>
            </a:r>
            <a:r>
              <a:rPr lang="en-US" dirty="0"/>
              <a:t>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395663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3810000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8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119 </a:t>
            </a:r>
            <a:r>
              <a:rPr lang="en-US" dirty="0" smtClean="0"/>
              <a:t>Spider </a:t>
            </a:r>
            <a:r>
              <a:rPr lang="en-US" dirty="0"/>
              <a:t>mite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P</a:t>
            </a:r>
            <a:r>
              <a:rPr lang="en-US" dirty="0" smtClean="0"/>
              <a:t>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4" y="3305200"/>
            <a:ext cx="3310586" cy="31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3032222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295650" cy="235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3222" y="3505200"/>
            <a:ext cx="123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legs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 </a:t>
            </a:r>
            <a:r>
              <a:rPr lang="en-US" dirty="0" err="1" smtClean="0"/>
              <a:t>Spinose</a:t>
            </a:r>
            <a:r>
              <a:rPr lang="en-US" dirty="0" smtClean="0"/>
              <a:t> </a:t>
            </a:r>
            <a:r>
              <a:rPr lang="en-US" dirty="0"/>
              <a:t>ear tick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/>
          <a:lstStyle/>
          <a:p>
            <a:r>
              <a:rPr lang="en-US" dirty="0" smtClean="0"/>
              <a:t>Non </a:t>
            </a:r>
            <a:r>
              <a:rPr lang="en-US" dirty="0"/>
              <a:t>insect </a:t>
            </a:r>
            <a:endParaRPr lang="en-US" dirty="0" smtClean="0"/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47244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8369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0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081 </a:t>
            </a:r>
            <a:r>
              <a:rPr lang="en-US" dirty="0" smtClean="0"/>
              <a:t>Leafhopper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23082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85552"/>
            <a:ext cx="3048000" cy="228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6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09600"/>
            <a:ext cx="7125113" cy="924475"/>
          </a:xfrm>
        </p:spPr>
        <p:txBody>
          <a:bodyPr/>
          <a:lstStyle/>
          <a:p>
            <a:r>
              <a:rPr lang="en-US" dirty="0"/>
              <a:t>082 </a:t>
            </a:r>
            <a:r>
              <a:rPr lang="en-US" dirty="0" err="1" smtClean="0"/>
              <a:t>Longhorned</a:t>
            </a:r>
            <a:r>
              <a:rPr lang="en-US" dirty="0" smtClean="0"/>
              <a:t>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11" descr="locust borer, Cerambycidae: Megacyllene robiniae (Forster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40702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longhorn beetle, Cerambycidae: Oberea oculata Linnae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581400"/>
            <a:ext cx="20907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Timberman, Cerambycidae: Acanthocinus aedilis Linnaeu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2074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Ergates faber, Cerambycidae: Ergates faber Linnaeus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1400"/>
            <a:ext cx="2074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083 </a:t>
            </a:r>
            <a:r>
              <a:rPr lang="en-US" dirty="0" smtClean="0"/>
              <a:t>Luna </a:t>
            </a:r>
            <a:r>
              <a:rPr lang="en-US" dirty="0"/>
              <a:t>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21088"/>
            <a:ext cx="3200400" cy="31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092575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9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084 </a:t>
            </a:r>
            <a:r>
              <a:rPr lang="en-US" dirty="0" err="1" smtClean="0"/>
              <a:t>Mantidfly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>
            <a:normAutofit/>
          </a:bodyPr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349804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45" y="1676400"/>
            <a:ext cx="377715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9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085 May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7" descr="June_beetle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581400"/>
            <a:ext cx="42799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S0027_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522663"/>
            <a:ext cx="40386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6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2164</TotalTime>
  <Words>340</Words>
  <Application>Microsoft Office PowerPoint</Application>
  <PresentationFormat>On-screen Show (4:3)</PresentationFormat>
  <Paragraphs>219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Courier New</vt:lpstr>
      <vt:lpstr>Trebuchet MS</vt:lpstr>
      <vt:lpstr>Verdana</vt:lpstr>
      <vt:lpstr>Wingdings 2</vt:lpstr>
      <vt:lpstr>Spring</vt:lpstr>
      <vt:lpstr>077 Lacewing larva</vt:lpstr>
      <vt:lpstr>078 Ladybird beetle</vt:lpstr>
      <vt:lpstr>079 Ladybird beetle larva</vt:lpstr>
      <vt:lpstr>080 Leaf-footed bug</vt:lpstr>
      <vt:lpstr>081 Leafhopper</vt:lpstr>
      <vt:lpstr>082 Longhorned beetle</vt:lpstr>
      <vt:lpstr>083 Luna moth</vt:lpstr>
      <vt:lpstr>084 Mantidfly</vt:lpstr>
      <vt:lpstr>085 May beetle</vt:lpstr>
      <vt:lpstr>086 Mayfly</vt:lpstr>
      <vt:lpstr>087 Mealybug</vt:lpstr>
      <vt:lpstr>088 Metallic wood boring beetle</vt:lpstr>
      <vt:lpstr>089 Milkweed bug</vt:lpstr>
      <vt:lpstr>090 Millipede</vt:lpstr>
      <vt:lpstr>091 Minute pirate bug</vt:lpstr>
      <vt:lpstr>092 Mole cricket</vt:lpstr>
      <vt:lpstr>093 Monarch butterfly</vt:lpstr>
      <vt:lpstr>094 Mosquito</vt:lpstr>
      <vt:lpstr>095 Mud-dauber wasp</vt:lpstr>
      <vt:lpstr>096 Oriental cockroach</vt:lpstr>
      <vt:lpstr>097 Painted lady</vt:lpstr>
      <vt:lpstr>098 Paper wasp</vt:lpstr>
      <vt:lpstr>099 Pillbug</vt:lpstr>
      <vt:lpstr>100 Praying mantis</vt:lpstr>
      <vt:lpstr>101 Predaceous diving beetle</vt:lpstr>
      <vt:lpstr>102 Red admiral </vt:lpstr>
      <vt:lpstr>103 Red flour beetle</vt:lpstr>
      <vt:lpstr>104 Red harvester ant</vt:lpstr>
      <vt:lpstr>105 Red imported fire ant</vt:lpstr>
      <vt:lpstr>106 Rice Weevil</vt:lpstr>
      <vt:lpstr>107 Robber fly </vt:lpstr>
      <vt:lpstr>108 Rove beetle</vt:lpstr>
      <vt:lpstr>109 Sawtoothed grain beetle</vt:lpstr>
      <vt:lpstr>110 Scorpion</vt:lpstr>
      <vt:lpstr>111 Scorpionfly</vt:lpstr>
      <vt:lpstr>112 Silverfish</vt:lpstr>
      <vt:lpstr>113 Skipper butterfly</vt:lpstr>
      <vt:lpstr>114 Snakefly  </vt:lpstr>
      <vt:lpstr>115 Soft scale</vt:lpstr>
      <vt:lpstr>116 Soldier beetle</vt:lpstr>
      <vt:lpstr>117 Southwestern corn borer </vt:lpstr>
      <vt:lpstr>118 Sphinx moth</vt:lpstr>
      <vt:lpstr>119 Spider mite</vt:lpstr>
      <vt:lpstr>120 Spinose ear tick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Midway FFA</dc:title>
  <dc:creator>Wheeler,Jess</dc:creator>
  <cp:lastModifiedBy>Jeanette Middleton</cp:lastModifiedBy>
  <cp:revision>200</cp:revision>
  <dcterms:created xsi:type="dcterms:W3CDTF">2012-02-16T14:29:14Z</dcterms:created>
  <dcterms:modified xsi:type="dcterms:W3CDTF">2016-02-16T17:09:33Z</dcterms:modified>
</cp:coreProperties>
</file>